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7" r:id="rId2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2D089-3EC2-4863-BA2F-D01E7FAD7BFA}" type="datetimeFigureOut">
              <a:rPr lang="en-US" smtClean="0"/>
              <a:pPr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AB283-A42F-450A-B114-35737114B9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2D089-3EC2-4863-BA2F-D01E7FAD7BFA}" type="datetimeFigureOut">
              <a:rPr lang="en-US" smtClean="0"/>
              <a:pPr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AB283-A42F-450A-B114-35737114B9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2D089-3EC2-4863-BA2F-D01E7FAD7BFA}" type="datetimeFigureOut">
              <a:rPr lang="en-US" smtClean="0"/>
              <a:pPr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AB283-A42F-450A-B114-35737114B9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 txBox="1">
            <a:spLocks/>
          </p:cNvSpPr>
          <p:nvPr userDrawn="1"/>
        </p:nvSpPr>
        <p:spPr bwMode="auto">
          <a:xfrm>
            <a:off x="3276600" y="620713"/>
            <a:ext cx="5399088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rtl="1">
              <a:defRPr/>
            </a:pPr>
            <a:endParaRPr lang="en-US" sz="3200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B Titr" pitchFamily="2" charset="-78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4294967295"/>
          </p:nvPr>
        </p:nvSpPr>
        <p:spPr>
          <a:xfrm>
            <a:off x="251520" y="1844824"/>
            <a:ext cx="8640960" cy="4392488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/>
          <a:p>
            <a:endParaRPr lang="fa-I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5200" y="6356350"/>
            <a:ext cx="1614488" cy="365125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none"/>
        </p:style>
        <p:txBody>
          <a:bodyPr/>
          <a:lstStyle>
            <a:lvl1pPr algn="ctr">
              <a:defRPr sz="1400">
                <a:solidFill>
                  <a:schemeClr val="tx1"/>
                </a:solidFill>
                <a:cs typeface="B Nazanin" pitchFamily="2" charset="-78"/>
              </a:defRPr>
            </a:lvl1pPr>
          </a:lstStyle>
          <a:p>
            <a:pPr>
              <a:defRPr/>
            </a:pPr>
            <a:r>
              <a:rPr lang="fa-IR"/>
              <a:t>كد مقاله: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571625" y="6356350"/>
            <a:ext cx="5643563" cy="365125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none"/>
        </p:style>
        <p:txBody>
          <a:bodyPr/>
          <a:lstStyle>
            <a:lvl1pPr>
              <a:defRPr sz="1600" b="1">
                <a:solidFill>
                  <a:schemeClr val="tx1"/>
                </a:solidFill>
                <a:cs typeface="B Nazanin" pitchFamily="2" charset="-78"/>
              </a:defRPr>
            </a:lvl1pPr>
          </a:lstStyle>
          <a:p>
            <a:pPr>
              <a:defRPr/>
            </a:pPr>
            <a:r>
              <a:rPr lang="fa-IR"/>
              <a:t>عنوان مقاله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4313" y="6356350"/>
            <a:ext cx="1257300" cy="365125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none"/>
        </p:style>
        <p:txBody>
          <a:bodyPr/>
          <a:lstStyle>
            <a:lvl1pPr algn="ctr" rtl="0">
              <a:defRPr sz="1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Slide No:</a:t>
            </a:r>
            <a:r>
              <a:rPr lang="fa-IR"/>
              <a:t> </a:t>
            </a:r>
            <a:fld id="{D80C4A78-FA70-41FE-8024-3808F0CA7252}" type="slidenum">
              <a:rPr lang="fa-IR">
                <a:cs typeface="B Nazanin" pitchFamily="2" charset="-78"/>
              </a:rPr>
              <a:pPr>
                <a:defRPr/>
              </a:pPr>
              <a:t>‹#›</a:t>
            </a:fld>
            <a:endParaRPr lang="fa-IR">
              <a:cs typeface="B Nazanin" pitchFamily="2" charset="-78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 txBox="1">
            <a:spLocks/>
          </p:cNvSpPr>
          <p:nvPr userDrawn="1"/>
        </p:nvSpPr>
        <p:spPr bwMode="auto">
          <a:xfrm>
            <a:off x="3276600" y="620713"/>
            <a:ext cx="5399088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rtl="1">
              <a:defRPr/>
            </a:pPr>
            <a:endParaRPr lang="en-US" sz="3200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B Titr" pitchFamily="2" charset="-78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4294967295"/>
          </p:nvPr>
        </p:nvSpPr>
        <p:spPr>
          <a:xfrm>
            <a:off x="251520" y="1844824"/>
            <a:ext cx="8640960" cy="4392488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/>
          <a:p>
            <a:endParaRPr lang="fa-I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5200" y="6356350"/>
            <a:ext cx="1614488" cy="365125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none"/>
        </p:style>
        <p:txBody>
          <a:bodyPr/>
          <a:lstStyle>
            <a:lvl1pPr algn="ctr">
              <a:defRPr sz="1400">
                <a:solidFill>
                  <a:schemeClr val="tx1"/>
                </a:solidFill>
                <a:cs typeface="B Nazanin" pitchFamily="2" charset="-78"/>
              </a:defRPr>
            </a:lvl1pPr>
          </a:lstStyle>
          <a:p>
            <a:pPr>
              <a:defRPr/>
            </a:pPr>
            <a:r>
              <a:rPr lang="fa-IR"/>
              <a:t>كد مقاله: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571625" y="6356350"/>
            <a:ext cx="5643563" cy="365125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none"/>
        </p:style>
        <p:txBody>
          <a:bodyPr/>
          <a:lstStyle>
            <a:lvl1pPr>
              <a:defRPr sz="1600" b="1">
                <a:solidFill>
                  <a:schemeClr val="tx1"/>
                </a:solidFill>
                <a:cs typeface="B Nazanin" pitchFamily="2" charset="-78"/>
              </a:defRPr>
            </a:lvl1pPr>
          </a:lstStyle>
          <a:p>
            <a:pPr>
              <a:defRPr/>
            </a:pPr>
            <a:r>
              <a:rPr lang="fa-IR"/>
              <a:t>عنوان مقاله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4313" y="6356350"/>
            <a:ext cx="1257300" cy="365125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none"/>
        </p:style>
        <p:txBody>
          <a:bodyPr/>
          <a:lstStyle>
            <a:lvl1pPr algn="ctr" rtl="0">
              <a:defRPr sz="1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Slide No:</a:t>
            </a:r>
            <a:r>
              <a:rPr lang="fa-IR"/>
              <a:t> </a:t>
            </a:r>
            <a:fld id="{D80C4A78-FA70-41FE-8024-3808F0CA7252}" type="slidenum">
              <a:rPr lang="fa-IR">
                <a:cs typeface="B Nazanin" pitchFamily="2" charset="-78"/>
              </a:rPr>
              <a:pPr>
                <a:defRPr/>
              </a:pPr>
              <a:t>‹#›</a:t>
            </a:fld>
            <a:endParaRPr lang="fa-IR">
              <a:cs typeface="B Nazanin" pitchFamily="2" charset="-78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 txBox="1">
            <a:spLocks/>
          </p:cNvSpPr>
          <p:nvPr userDrawn="1"/>
        </p:nvSpPr>
        <p:spPr bwMode="auto">
          <a:xfrm>
            <a:off x="3276600" y="620713"/>
            <a:ext cx="5399088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rtl="1">
              <a:defRPr/>
            </a:pPr>
            <a:endParaRPr lang="en-US" sz="3200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B Titr" pitchFamily="2" charset="-78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4294967295"/>
          </p:nvPr>
        </p:nvSpPr>
        <p:spPr>
          <a:xfrm>
            <a:off x="251520" y="1844824"/>
            <a:ext cx="8640960" cy="4392488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/>
          <a:p>
            <a:endParaRPr lang="fa-I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5200" y="6356350"/>
            <a:ext cx="1614488" cy="365125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none"/>
        </p:style>
        <p:txBody>
          <a:bodyPr/>
          <a:lstStyle>
            <a:lvl1pPr algn="ctr">
              <a:defRPr sz="1400">
                <a:solidFill>
                  <a:schemeClr val="tx1"/>
                </a:solidFill>
                <a:cs typeface="B Nazanin" pitchFamily="2" charset="-78"/>
              </a:defRPr>
            </a:lvl1pPr>
          </a:lstStyle>
          <a:p>
            <a:pPr>
              <a:defRPr/>
            </a:pPr>
            <a:r>
              <a:rPr lang="fa-IR"/>
              <a:t>كد مقاله: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571625" y="6356350"/>
            <a:ext cx="5643563" cy="365125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none"/>
        </p:style>
        <p:txBody>
          <a:bodyPr/>
          <a:lstStyle>
            <a:lvl1pPr>
              <a:defRPr sz="1600" b="1">
                <a:solidFill>
                  <a:schemeClr val="tx1"/>
                </a:solidFill>
                <a:cs typeface="B Nazanin" pitchFamily="2" charset="-78"/>
              </a:defRPr>
            </a:lvl1pPr>
          </a:lstStyle>
          <a:p>
            <a:pPr>
              <a:defRPr/>
            </a:pPr>
            <a:r>
              <a:rPr lang="fa-IR"/>
              <a:t>عنوان مقاله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4313" y="6356350"/>
            <a:ext cx="1257300" cy="365125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none"/>
        </p:style>
        <p:txBody>
          <a:bodyPr/>
          <a:lstStyle>
            <a:lvl1pPr algn="ctr" rtl="0">
              <a:defRPr sz="1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Slide No:</a:t>
            </a:r>
            <a:r>
              <a:rPr lang="fa-IR"/>
              <a:t> </a:t>
            </a:r>
            <a:fld id="{D80C4A78-FA70-41FE-8024-3808F0CA7252}" type="slidenum">
              <a:rPr lang="fa-IR">
                <a:cs typeface="B Nazanin" pitchFamily="2" charset="-78"/>
              </a:rPr>
              <a:pPr>
                <a:defRPr/>
              </a:pPr>
              <a:t>‹#›</a:t>
            </a:fld>
            <a:endParaRPr lang="fa-IR">
              <a:cs typeface="B Nazanin" pitchFamily="2" charset="-78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 txBox="1">
            <a:spLocks/>
          </p:cNvSpPr>
          <p:nvPr userDrawn="1"/>
        </p:nvSpPr>
        <p:spPr bwMode="auto">
          <a:xfrm>
            <a:off x="3276600" y="620713"/>
            <a:ext cx="5399088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rtl="1">
              <a:defRPr/>
            </a:pPr>
            <a:endParaRPr lang="en-US" sz="3200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B Titr" pitchFamily="2" charset="-78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4294967295"/>
          </p:nvPr>
        </p:nvSpPr>
        <p:spPr>
          <a:xfrm>
            <a:off x="251520" y="1844824"/>
            <a:ext cx="8640960" cy="4392488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/>
          <a:p>
            <a:endParaRPr lang="fa-I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5200" y="6356350"/>
            <a:ext cx="1614488" cy="365125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none"/>
        </p:style>
        <p:txBody>
          <a:bodyPr/>
          <a:lstStyle>
            <a:lvl1pPr algn="ctr">
              <a:defRPr sz="1400">
                <a:solidFill>
                  <a:schemeClr val="tx1"/>
                </a:solidFill>
                <a:cs typeface="B Nazanin" pitchFamily="2" charset="-78"/>
              </a:defRPr>
            </a:lvl1pPr>
          </a:lstStyle>
          <a:p>
            <a:pPr>
              <a:defRPr/>
            </a:pPr>
            <a:r>
              <a:rPr lang="fa-IR"/>
              <a:t>كد مقاله: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571625" y="6356350"/>
            <a:ext cx="5643563" cy="365125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none"/>
        </p:style>
        <p:txBody>
          <a:bodyPr/>
          <a:lstStyle>
            <a:lvl1pPr>
              <a:defRPr sz="1600" b="1">
                <a:solidFill>
                  <a:schemeClr val="tx1"/>
                </a:solidFill>
                <a:cs typeface="B Nazanin" pitchFamily="2" charset="-78"/>
              </a:defRPr>
            </a:lvl1pPr>
          </a:lstStyle>
          <a:p>
            <a:pPr>
              <a:defRPr/>
            </a:pPr>
            <a:r>
              <a:rPr lang="fa-IR"/>
              <a:t>عنوان مقاله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4313" y="6356350"/>
            <a:ext cx="1257300" cy="365125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none"/>
        </p:style>
        <p:txBody>
          <a:bodyPr/>
          <a:lstStyle>
            <a:lvl1pPr algn="ctr" rtl="0">
              <a:defRPr sz="1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Slide No:</a:t>
            </a:r>
            <a:r>
              <a:rPr lang="fa-IR"/>
              <a:t> </a:t>
            </a:r>
            <a:fld id="{D80C4A78-FA70-41FE-8024-3808F0CA7252}" type="slidenum">
              <a:rPr lang="fa-IR">
                <a:cs typeface="B Nazanin" pitchFamily="2" charset="-78"/>
              </a:rPr>
              <a:pPr>
                <a:defRPr/>
              </a:pPr>
              <a:t>‹#›</a:t>
            </a:fld>
            <a:endParaRPr lang="fa-IR">
              <a:cs typeface="B Nazanin" pitchFamily="2" charset="-78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 txBox="1">
            <a:spLocks/>
          </p:cNvSpPr>
          <p:nvPr userDrawn="1"/>
        </p:nvSpPr>
        <p:spPr bwMode="auto">
          <a:xfrm>
            <a:off x="3276600" y="620713"/>
            <a:ext cx="5399088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rtl="1">
              <a:defRPr/>
            </a:pPr>
            <a:endParaRPr lang="en-US" sz="3200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B Titr" pitchFamily="2" charset="-78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4294967295"/>
          </p:nvPr>
        </p:nvSpPr>
        <p:spPr>
          <a:xfrm>
            <a:off x="251520" y="1844824"/>
            <a:ext cx="8640960" cy="4392488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/>
          <a:p>
            <a:endParaRPr lang="fa-I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5200" y="6356350"/>
            <a:ext cx="1614488" cy="365125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none"/>
        </p:style>
        <p:txBody>
          <a:bodyPr/>
          <a:lstStyle>
            <a:lvl1pPr algn="ctr">
              <a:defRPr sz="1400">
                <a:solidFill>
                  <a:schemeClr val="tx1"/>
                </a:solidFill>
                <a:cs typeface="B Nazanin" pitchFamily="2" charset="-78"/>
              </a:defRPr>
            </a:lvl1pPr>
          </a:lstStyle>
          <a:p>
            <a:pPr>
              <a:defRPr/>
            </a:pPr>
            <a:r>
              <a:rPr lang="fa-IR"/>
              <a:t>كد مقاله: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571625" y="6356350"/>
            <a:ext cx="5643563" cy="365125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none"/>
        </p:style>
        <p:txBody>
          <a:bodyPr/>
          <a:lstStyle>
            <a:lvl1pPr>
              <a:defRPr sz="1600" b="1">
                <a:solidFill>
                  <a:schemeClr val="tx1"/>
                </a:solidFill>
                <a:cs typeface="B Nazanin" pitchFamily="2" charset="-78"/>
              </a:defRPr>
            </a:lvl1pPr>
          </a:lstStyle>
          <a:p>
            <a:pPr>
              <a:defRPr/>
            </a:pPr>
            <a:r>
              <a:rPr lang="fa-IR"/>
              <a:t>عنوان مقاله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4313" y="6356350"/>
            <a:ext cx="1257300" cy="365125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none"/>
        </p:style>
        <p:txBody>
          <a:bodyPr/>
          <a:lstStyle>
            <a:lvl1pPr algn="ctr" rtl="0">
              <a:defRPr sz="1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Slide No:</a:t>
            </a:r>
            <a:r>
              <a:rPr lang="fa-IR"/>
              <a:t> </a:t>
            </a:r>
            <a:fld id="{D80C4A78-FA70-41FE-8024-3808F0CA7252}" type="slidenum">
              <a:rPr lang="fa-IR">
                <a:cs typeface="B Nazanin" pitchFamily="2" charset="-78"/>
              </a:rPr>
              <a:pPr>
                <a:defRPr/>
              </a:pPr>
              <a:t>‹#›</a:t>
            </a:fld>
            <a:endParaRPr lang="fa-IR">
              <a:cs typeface="B Nazanin" pitchFamily="2" charset="-78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 txBox="1">
            <a:spLocks/>
          </p:cNvSpPr>
          <p:nvPr userDrawn="1"/>
        </p:nvSpPr>
        <p:spPr bwMode="auto">
          <a:xfrm>
            <a:off x="3276600" y="620713"/>
            <a:ext cx="5399088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rtl="1">
              <a:defRPr/>
            </a:pPr>
            <a:endParaRPr lang="en-US" sz="3200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B Titr" pitchFamily="2" charset="-78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4294967295"/>
          </p:nvPr>
        </p:nvSpPr>
        <p:spPr>
          <a:xfrm>
            <a:off x="251520" y="1844824"/>
            <a:ext cx="8640960" cy="4392488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/>
          <a:p>
            <a:endParaRPr lang="fa-I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5200" y="6356350"/>
            <a:ext cx="1614488" cy="365125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none"/>
        </p:style>
        <p:txBody>
          <a:bodyPr/>
          <a:lstStyle>
            <a:lvl1pPr algn="ctr">
              <a:defRPr sz="1400">
                <a:solidFill>
                  <a:schemeClr val="tx1"/>
                </a:solidFill>
                <a:cs typeface="B Nazanin" pitchFamily="2" charset="-78"/>
              </a:defRPr>
            </a:lvl1pPr>
          </a:lstStyle>
          <a:p>
            <a:pPr>
              <a:defRPr/>
            </a:pPr>
            <a:r>
              <a:rPr lang="fa-IR"/>
              <a:t>كد مقاله: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571625" y="6356350"/>
            <a:ext cx="5643563" cy="365125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none"/>
        </p:style>
        <p:txBody>
          <a:bodyPr/>
          <a:lstStyle>
            <a:lvl1pPr>
              <a:defRPr sz="1600" b="1">
                <a:solidFill>
                  <a:schemeClr val="tx1"/>
                </a:solidFill>
                <a:cs typeface="B Nazanin" pitchFamily="2" charset="-78"/>
              </a:defRPr>
            </a:lvl1pPr>
          </a:lstStyle>
          <a:p>
            <a:pPr>
              <a:defRPr/>
            </a:pPr>
            <a:r>
              <a:rPr lang="fa-IR"/>
              <a:t>عنوان مقاله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4313" y="6356350"/>
            <a:ext cx="1257300" cy="365125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none"/>
        </p:style>
        <p:txBody>
          <a:bodyPr/>
          <a:lstStyle>
            <a:lvl1pPr algn="ctr" rtl="0">
              <a:defRPr sz="1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Slide No:</a:t>
            </a:r>
            <a:r>
              <a:rPr lang="fa-IR"/>
              <a:t> </a:t>
            </a:r>
            <a:fld id="{D80C4A78-FA70-41FE-8024-3808F0CA7252}" type="slidenum">
              <a:rPr lang="fa-IR">
                <a:cs typeface="B Nazanin" pitchFamily="2" charset="-78"/>
              </a:rPr>
              <a:pPr>
                <a:defRPr/>
              </a:pPr>
              <a:t>‹#›</a:t>
            </a:fld>
            <a:endParaRPr lang="fa-IR">
              <a:cs typeface="B Nazanin" pitchFamily="2" charset="-78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 txBox="1">
            <a:spLocks/>
          </p:cNvSpPr>
          <p:nvPr userDrawn="1"/>
        </p:nvSpPr>
        <p:spPr bwMode="auto">
          <a:xfrm>
            <a:off x="3276600" y="620713"/>
            <a:ext cx="5399088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rtl="1">
              <a:defRPr/>
            </a:pPr>
            <a:endParaRPr lang="en-US" sz="3200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B Titr" pitchFamily="2" charset="-78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4294967295"/>
          </p:nvPr>
        </p:nvSpPr>
        <p:spPr>
          <a:xfrm>
            <a:off x="251520" y="1844824"/>
            <a:ext cx="8640960" cy="4392488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/>
          <a:p>
            <a:endParaRPr lang="fa-I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5200" y="6356350"/>
            <a:ext cx="1614488" cy="365125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none"/>
        </p:style>
        <p:txBody>
          <a:bodyPr/>
          <a:lstStyle>
            <a:lvl1pPr algn="ctr">
              <a:defRPr sz="1400">
                <a:solidFill>
                  <a:schemeClr val="tx1"/>
                </a:solidFill>
                <a:cs typeface="B Nazanin" pitchFamily="2" charset="-78"/>
              </a:defRPr>
            </a:lvl1pPr>
          </a:lstStyle>
          <a:p>
            <a:pPr>
              <a:defRPr/>
            </a:pPr>
            <a:r>
              <a:rPr lang="fa-IR"/>
              <a:t>كد مقاله: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571625" y="6356350"/>
            <a:ext cx="5643563" cy="365125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none"/>
        </p:style>
        <p:txBody>
          <a:bodyPr/>
          <a:lstStyle>
            <a:lvl1pPr>
              <a:defRPr sz="1600" b="1">
                <a:solidFill>
                  <a:schemeClr val="tx1"/>
                </a:solidFill>
                <a:cs typeface="B Nazanin" pitchFamily="2" charset="-78"/>
              </a:defRPr>
            </a:lvl1pPr>
          </a:lstStyle>
          <a:p>
            <a:pPr>
              <a:defRPr/>
            </a:pPr>
            <a:r>
              <a:rPr lang="fa-IR"/>
              <a:t>عنوان مقاله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4313" y="6356350"/>
            <a:ext cx="1257300" cy="365125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none"/>
        </p:style>
        <p:txBody>
          <a:bodyPr/>
          <a:lstStyle>
            <a:lvl1pPr algn="ctr" rtl="0">
              <a:defRPr sz="1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Slide No:</a:t>
            </a:r>
            <a:r>
              <a:rPr lang="fa-IR"/>
              <a:t> </a:t>
            </a:r>
            <a:fld id="{D80C4A78-FA70-41FE-8024-3808F0CA7252}" type="slidenum">
              <a:rPr lang="fa-IR">
                <a:cs typeface="B Nazanin" pitchFamily="2" charset="-78"/>
              </a:rPr>
              <a:pPr>
                <a:defRPr/>
              </a:pPr>
              <a:t>‹#›</a:t>
            </a:fld>
            <a:endParaRPr lang="fa-IR">
              <a:cs typeface="B Nazanin" pitchFamily="2" charset="-78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364F5-1618-471B-A560-F604522F4378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7AF61-C4D4-4081-A122-AA70C508A8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2D089-3EC2-4863-BA2F-D01E7FAD7BFA}" type="datetimeFigureOut">
              <a:rPr lang="en-US" smtClean="0"/>
              <a:pPr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AB283-A42F-450A-B114-35737114B9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364F5-1618-471B-A560-F604522F4378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7AF61-C4D4-4081-A122-AA70C508A8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364F5-1618-471B-A560-F604522F4378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7AF61-C4D4-4081-A122-AA70C508A8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364F5-1618-471B-A560-F604522F4378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7AF61-C4D4-4081-A122-AA70C508A8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364F5-1618-471B-A560-F604522F4378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7AF61-C4D4-4081-A122-AA70C508A8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364F5-1618-471B-A560-F604522F4378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7AF61-C4D4-4081-A122-AA70C508A8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364F5-1618-471B-A560-F604522F4378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7AF61-C4D4-4081-A122-AA70C508A8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364F5-1618-471B-A560-F604522F4378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7AF61-C4D4-4081-A122-AA70C508A8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364F5-1618-471B-A560-F604522F4378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7AF61-C4D4-4081-A122-AA70C508A8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364F5-1618-471B-A560-F604522F4378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7AF61-C4D4-4081-A122-AA70C508A8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364F5-1618-471B-A560-F604522F4378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7AF61-C4D4-4081-A122-AA70C508A8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2D089-3EC2-4863-BA2F-D01E7FAD7BFA}" type="datetimeFigureOut">
              <a:rPr lang="en-US" smtClean="0"/>
              <a:pPr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AB283-A42F-450A-B114-35737114B9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2D089-3EC2-4863-BA2F-D01E7FAD7BFA}" type="datetimeFigureOut">
              <a:rPr lang="en-US" smtClean="0"/>
              <a:pPr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AB283-A42F-450A-B114-35737114B9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2D089-3EC2-4863-BA2F-D01E7FAD7BFA}" type="datetimeFigureOut">
              <a:rPr lang="en-US" smtClean="0"/>
              <a:pPr/>
              <a:t>10/8/2025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AB283-A42F-450A-B114-35737114B9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2D089-3EC2-4863-BA2F-D01E7FAD7BFA}" type="datetimeFigureOut">
              <a:rPr lang="en-US" smtClean="0"/>
              <a:pPr/>
              <a:t>10/8/2025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AB283-A42F-450A-B114-35737114B9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2D089-3EC2-4863-BA2F-D01E7FAD7BFA}" type="datetimeFigureOut">
              <a:rPr lang="en-US" smtClean="0"/>
              <a:pPr/>
              <a:t>10/8/2025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AB283-A42F-450A-B114-35737114B9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2D089-3EC2-4863-BA2F-D01E7FAD7BFA}" type="datetimeFigureOut">
              <a:rPr lang="en-US" smtClean="0"/>
              <a:pPr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AB283-A42F-450A-B114-35737114B9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2D089-3EC2-4863-BA2F-D01E7FAD7BFA}" type="datetimeFigureOut">
              <a:rPr lang="en-US" smtClean="0"/>
              <a:pPr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AB283-A42F-450A-B114-35737114B9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0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72D089-3EC2-4863-BA2F-D01E7FAD7BFA}" type="datetimeFigureOut">
              <a:rPr lang="en-US" smtClean="0"/>
              <a:pPr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6AB283-A42F-450A-B114-35737114B99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5364F5-1618-471B-A560-F604522F4378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57AF61-C4D4-4081-A122-AA70C508A85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122964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1550" y="1643063"/>
            <a:ext cx="7134225" cy="1714500"/>
          </a:xfrm>
        </p:spPr>
        <p:txBody>
          <a:bodyPr rtlCol="1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a-IR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cs typeface="B Titr" pitchFamily="2" charset="-78"/>
              </a:rPr>
              <a:t>عنوان مقاله</a:t>
            </a:r>
          </a:p>
        </p:txBody>
      </p:sp>
      <p:sp>
        <p:nvSpPr>
          <p:cNvPr id="10243" name="Subtitle 2"/>
          <p:cNvSpPr txBox="1">
            <a:spLocks/>
          </p:cNvSpPr>
          <p:nvPr/>
        </p:nvSpPr>
        <p:spPr bwMode="auto">
          <a:xfrm>
            <a:off x="2032000" y="4456113"/>
            <a:ext cx="5013325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rtl="1">
              <a:spcBef>
                <a:spcPct val="20000"/>
              </a:spcBef>
              <a:buFont typeface="Arial" charset="0"/>
              <a:buNone/>
            </a:pPr>
            <a:r>
              <a:rPr lang="fa-IR" sz="2400" dirty="0">
                <a:latin typeface="Calibri" pitchFamily="34" charset="0"/>
                <a:cs typeface="B Titr" pitchFamily="2" charset="-78"/>
              </a:rPr>
              <a:t>ارائه‌دهنده: </a:t>
            </a:r>
          </a:p>
        </p:txBody>
      </p:sp>
      <p:sp>
        <p:nvSpPr>
          <p:cNvPr id="10244" name="Subtitle 2"/>
          <p:cNvSpPr txBox="1">
            <a:spLocks/>
          </p:cNvSpPr>
          <p:nvPr/>
        </p:nvSpPr>
        <p:spPr bwMode="auto">
          <a:xfrm>
            <a:off x="2032000" y="5027613"/>
            <a:ext cx="5013325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rtl="1">
              <a:spcBef>
                <a:spcPct val="20000"/>
              </a:spcBef>
              <a:buFont typeface="Arial" charset="0"/>
              <a:buNone/>
            </a:pPr>
            <a:r>
              <a:rPr lang="fa-IR" sz="2400" dirty="0">
                <a:latin typeface="Calibri" pitchFamily="34" charset="0"/>
                <a:cs typeface="B Titr" pitchFamily="2" charset="-78"/>
              </a:rPr>
              <a:t>کد مقاله:</a:t>
            </a:r>
          </a:p>
        </p:txBody>
      </p:sp>
      <p:sp>
        <p:nvSpPr>
          <p:cNvPr id="10245" name="Subtitle 2"/>
          <p:cNvSpPr txBox="1">
            <a:spLocks/>
          </p:cNvSpPr>
          <p:nvPr/>
        </p:nvSpPr>
        <p:spPr bwMode="auto">
          <a:xfrm>
            <a:off x="2032000" y="3894138"/>
            <a:ext cx="5013325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 rtl="1">
              <a:spcBef>
                <a:spcPct val="20000"/>
              </a:spcBef>
              <a:buFont typeface="Arial" charset="0"/>
              <a:buNone/>
            </a:pPr>
            <a:r>
              <a:rPr lang="fa-IR" sz="2400" b="1" dirty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cs typeface="B Titr" pitchFamily="2" charset="-78"/>
              </a:rPr>
              <a:t>نویسنده / نويسندگان:</a:t>
            </a:r>
            <a:endParaRPr lang="fa-IR" sz="2400" b="1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latin typeface="Calibri" pitchFamily="34" charset="0"/>
              <a:cs typeface="B Titr" pitchFamily="2" charset="-78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5556" y="57992"/>
            <a:ext cx="930431" cy="113719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788" y="85103"/>
            <a:ext cx="1088741" cy="108692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4341B52-A1E2-B8F6-A58F-93B5B2C74C7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-26987"/>
            <a:ext cx="9144000" cy="171450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122964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11269" name="Content Placeholder 4"/>
          <p:cNvSpPr>
            <a:spLocks noGrp="1"/>
          </p:cNvSpPr>
          <p:nvPr>
            <p:ph idx="4294967295"/>
          </p:nvPr>
        </p:nvSpPr>
        <p:spPr>
          <a:xfrm>
            <a:off x="250825" y="1916113"/>
            <a:ext cx="8642350" cy="4321175"/>
          </a:xfrm>
          <a:noFill/>
          <a:ln>
            <a:solidFill>
              <a:srgbClr val="7F7F7F"/>
            </a:solidFill>
          </a:ln>
        </p:spPr>
        <p:txBody>
          <a:bodyPr anchor="ctr"/>
          <a:lstStyle/>
          <a:p>
            <a:pPr algn="r" rtl="1">
              <a:spcBef>
                <a:spcPct val="50000"/>
              </a:spcBef>
              <a:buFont typeface="Wingdings" pitchFamily="2" charset="2"/>
              <a:buChar char="ü"/>
            </a:pPr>
            <a:r>
              <a:rPr kumimoji="1" lang="fa-IR" altLang="en-US" sz="2400" b="1" dirty="0">
                <a:latin typeface="Times New Roman" pitchFamily="18" charset="0"/>
                <a:cs typeface="B Nazanin" pitchFamily="2" charset="-78"/>
              </a:rPr>
              <a:t>مقدمه و هدف</a:t>
            </a:r>
          </a:p>
          <a:p>
            <a:pPr algn="r" rtl="1">
              <a:spcBef>
                <a:spcPct val="50000"/>
              </a:spcBef>
              <a:buFont typeface="Wingdings" pitchFamily="2" charset="2"/>
              <a:buChar char="ü"/>
            </a:pPr>
            <a:r>
              <a:rPr kumimoji="1" lang="fa-IR" altLang="en-US" sz="2400" b="1" dirty="0">
                <a:latin typeface="Times New Roman" pitchFamily="18" charset="0"/>
                <a:cs typeface="B Nazanin" pitchFamily="2" charset="-78"/>
              </a:rPr>
              <a:t>تئوری و پیشینه تحقیق</a:t>
            </a:r>
          </a:p>
          <a:p>
            <a:pPr algn="r" rtl="1">
              <a:spcBef>
                <a:spcPct val="50000"/>
              </a:spcBef>
              <a:buFont typeface="Wingdings" pitchFamily="2" charset="2"/>
              <a:buChar char="ü"/>
            </a:pPr>
            <a:r>
              <a:rPr kumimoji="1" lang="fa-IR" altLang="en-US" sz="2400" b="1" dirty="0">
                <a:latin typeface="Times New Roman" pitchFamily="18" charset="0"/>
                <a:cs typeface="B Nazanin" pitchFamily="2" charset="-78"/>
              </a:rPr>
              <a:t>مواد و روشها</a:t>
            </a:r>
          </a:p>
          <a:p>
            <a:pPr algn="r" rtl="1">
              <a:spcBef>
                <a:spcPct val="50000"/>
              </a:spcBef>
              <a:buFont typeface="Wingdings" pitchFamily="2" charset="2"/>
              <a:buChar char="ü"/>
            </a:pPr>
            <a:r>
              <a:rPr kumimoji="1" lang="fa-IR" altLang="en-US" sz="2400" b="1" dirty="0">
                <a:latin typeface="Times New Roman" pitchFamily="18" charset="0"/>
                <a:cs typeface="B Nazanin" pitchFamily="2" charset="-78"/>
              </a:rPr>
              <a:t>نتايج و بحث</a:t>
            </a:r>
          </a:p>
          <a:p>
            <a:pPr algn="r" rtl="1">
              <a:spcBef>
                <a:spcPct val="50000"/>
              </a:spcBef>
              <a:buFont typeface="Wingdings" pitchFamily="2" charset="2"/>
              <a:buChar char="ü"/>
            </a:pPr>
            <a:r>
              <a:rPr kumimoji="1" lang="fa-IR" altLang="en-US" sz="2400" b="1" dirty="0">
                <a:latin typeface="Times New Roman" pitchFamily="18" charset="0"/>
                <a:cs typeface="B Nazanin" pitchFamily="2" charset="-78"/>
              </a:rPr>
              <a:t>نتيجه گيري و پيشنهادات</a:t>
            </a:r>
            <a:endParaRPr kumimoji="1" lang="fa-IR" altLang="en-US" sz="2400" b="1" dirty="0">
              <a:latin typeface="Courier New" pitchFamily="49" charset="0"/>
              <a:cs typeface="B Nazanin" pitchFamily="2" charset="-78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a-IR"/>
              <a:t>كد مقاله: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/>
              <a:t>عنوان مقاله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No:</a:t>
            </a:r>
            <a:r>
              <a:rPr lang="fa-IR"/>
              <a:t> </a:t>
            </a:r>
            <a:fld id="{DD048DA6-3ECE-4715-BA08-7CAF12B24995}" type="slidenum">
              <a:rPr lang="fa-IR" smtClean="0">
                <a:cs typeface="B Nazanin" pitchFamily="2" charset="-78"/>
              </a:rPr>
              <a:pPr>
                <a:defRPr/>
              </a:pPr>
              <a:t>2</a:t>
            </a:fld>
            <a:endParaRPr lang="fa-IR">
              <a:cs typeface="B Nazanin" pitchFamily="2" charset="-78"/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 bwMode="auto">
          <a:xfrm>
            <a:off x="3462242" y="1335005"/>
            <a:ext cx="5399088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rtl="1">
              <a:defRPr/>
            </a:pPr>
            <a:r>
              <a:rPr lang="fa-IR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ahoma" pitchFamily="34" charset="0"/>
                <a:cs typeface="B Titr" pitchFamily="2" charset="-78"/>
              </a:rPr>
              <a:t>عناوین اصلی</a:t>
            </a:r>
            <a:endParaRPr lang="en-US" sz="3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ahoma" pitchFamily="34" charset="0"/>
              <a:cs typeface="B Titr" pitchFamily="2" charset="-78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5556" y="57992"/>
            <a:ext cx="930431" cy="1137193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788" y="85103"/>
            <a:ext cx="1088741" cy="108692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B555D1C-B32A-2A74-CCA2-7BA3EB11AB8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08" y="-12071"/>
            <a:ext cx="9134192" cy="1383671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122964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12293" name="Content Placeholder 4"/>
          <p:cNvSpPr>
            <a:spLocks noGrp="1"/>
          </p:cNvSpPr>
          <p:nvPr>
            <p:ph idx="4294967295"/>
          </p:nvPr>
        </p:nvSpPr>
        <p:spPr>
          <a:xfrm>
            <a:off x="107950" y="1916113"/>
            <a:ext cx="8642350" cy="4321175"/>
          </a:xfrm>
          <a:noFill/>
          <a:ln>
            <a:solidFill>
              <a:srgbClr val="7F7F7F"/>
            </a:solidFill>
          </a:ln>
        </p:spPr>
        <p:txBody>
          <a:bodyPr anchor="ctr"/>
          <a:lstStyle/>
          <a:p>
            <a:pPr algn="r" rtl="1">
              <a:spcBef>
                <a:spcPct val="50000"/>
              </a:spcBef>
              <a:buFont typeface="Wingdings" pitchFamily="2" charset="2"/>
              <a:buChar char="ü"/>
            </a:pPr>
            <a:r>
              <a:rPr kumimoji="1" lang="fa-IR" altLang="en-US" sz="2400" b="1" dirty="0">
                <a:latin typeface="Times New Roman" pitchFamily="18" charset="0"/>
                <a:cs typeface="B Nazanin" pitchFamily="2" charset="-78"/>
              </a:rPr>
              <a:t>در این قسمت مقدمه و هدف تحقیق ارائه می گردد.</a:t>
            </a:r>
            <a:endParaRPr kumimoji="1" lang="fa-IR" altLang="en-US" sz="2400" b="1" dirty="0">
              <a:latin typeface="Courier New" pitchFamily="49" charset="0"/>
              <a:cs typeface="B Nazanin" pitchFamily="2" charset="-78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a-IR"/>
              <a:t>كد مقاله: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/>
              <a:t>عنوان مقاله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No:</a:t>
            </a:r>
            <a:r>
              <a:rPr lang="fa-IR"/>
              <a:t> </a:t>
            </a:r>
            <a:fld id="{77838514-D04B-4C26-93A6-3C7B6380CEAA}" type="slidenum">
              <a:rPr lang="fa-IR" smtClean="0">
                <a:cs typeface="B Nazanin" pitchFamily="2" charset="-78"/>
              </a:rPr>
              <a:pPr>
                <a:defRPr/>
              </a:pPr>
              <a:t>3</a:t>
            </a:fld>
            <a:endParaRPr lang="fa-IR">
              <a:cs typeface="B Nazanin" pitchFamily="2" charset="-78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3378508" y="1348854"/>
            <a:ext cx="5399088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rtl="1">
              <a:defRPr/>
            </a:pPr>
            <a:r>
              <a:rPr lang="fa-IR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ahoma" pitchFamily="34" charset="0"/>
                <a:cs typeface="B Titr" pitchFamily="2" charset="-78"/>
              </a:rPr>
              <a:t>مقدمه و هدف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F94C6A8-32B8-8895-8DEA-0A442560B6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545" y="9399"/>
            <a:ext cx="8642350" cy="1334171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5888"/>
            <a:ext cx="9144000" cy="13188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13317" name="Content Placeholder 4"/>
          <p:cNvSpPr>
            <a:spLocks noGrp="1"/>
          </p:cNvSpPr>
          <p:nvPr>
            <p:ph idx="4294967295"/>
          </p:nvPr>
        </p:nvSpPr>
        <p:spPr>
          <a:xfrm>
            <a:off x="250825" y="1916113"/>
            <a:ext cx="8642350" cy="4321175"/>
          </a:xfrm>
          <a:noFill/>
          <a:ln>
            <a:solidFill>
              <a:srgbClr val="7F7F7F"/>
            </a:solidFill>
          </a:ln>
        </p:spPr>
        <p:txBody>
          <a:bodyPr anchor="ctr"/>
          <a:lstStyle/>
          <a:p>
            <a:pPr algn="r" rtl="1">
              <a:spcBef>
                <a:spcPct val="50000"/>
              </a:spcBef>
              <a:buFont typeface="Wingdings" pitchFamily="2" charset="2"/>
              <a:buChar char="ü"/>
            </a:pPr>
            <a:r>
              <a:rPr kumimoji="1" lang="fa-IR" altLang="en-US" sz="2400" b="1" dirty="0">
                <a:latin typeface="Times New Roman" pitchFamily="18" charset="0"/>
                <a:cs typeface="B Nazanin" pitchFamily="2" charset="-78"/>
              </a:rPr>
              <a:t>در این قسمت تئوری و پیشینه تحقیق ارائه می گردد.</a:t>
            </a:r>
            <a:endParaRPr kumimoji="1" lang="fa-IR" altLang="en-US" sz="2400" b="1" dirty="0">
              <a:latin typeface="Courier New" pitchFamily="49" charset="0"/>
              <a:cs typeface="B Nazanin" pitchFamily="2" charset="-78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a-IR" dirty="0"/>
              <a:t>كد مقاله: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/>
              <a:t>عنوان مقاله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No:</a:t>
            </a:r>
            <a:r>
              <a:rPr lang="fa-IR"/>
              <a:t> </a:t>
            </a:r>
            <a:fld id="{2C77AFFF-6A99-4D21-BB8C-C31F0F9A060C}" type="slidenum">
              <a:rPr lang="fa-IR" smtClean="0">
                <a:cs typeface="B Nazanin" pitchFamily="2" charset="-78"/>
              </a:rPr>
              <a:pPr>
                <a:defRPr/>
              </a:pPr>
              <a:t>4</a:t>
            </a:fld>
            <a:endParaRPr lang="fa-IR">
              <a:cs typeface="B Nazanin" pitchFamily="2" charset="-78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3465654" y="1324769"/>
            <a:ext cx="5399088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rtl="1">
              <a:defRPr/>
            </a:pPr>
            <a:r>
              <a:rPr lang="fa-IR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ahoma" pitchFamily="34" charset="0"/>
                <a:cs typeface="B Titr" pitchFamily="2" charset="-78"/>
              </a:rPr>
              <a:t>تئوری و پیشینه تحقیق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BD62B33-5551-4FF3-DC33-2AF3461E21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1"/>
            <a:ext cx="8534400" cy="1318881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122964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14341" name="Content Placeholder 4"/>
          <p:cNvSpPr>
            <a:spLocks noGrp="1"/>
          </p:cNvSpPr>
          <p:nvPr>
            <p:ph idx="4294967295"/>
          </p:nvPr>
        </p:nvSpPr>
        <p:spPr>
          <a:xfrm>
            <a:off x="250825" y="1916113"/>
            <a:ext cx="8642350" cy="4321175"/>
          </a:xfrm>
          <a:noFill/>
          <a:ln>
            <a:solidFill>
              <a:srgbClr val="7F7F7F"/>
            </a:solidFill>
          </a:ln>
        </p:spPr>
        <p:txBody>
          <a:bodyPr anchor="ctr"/>
          <a:lstStyle/>
          <a:p>
            <a:pPr algn="r" rtl="1">
              <a:spcBef>
                <a:spcPct val="50000"/>
              </a:spcBef>
              <a:buFont typeface="Wingdings" pitchFamily="2" charset="2"/>
              <a:buChar char="ü"/>
            </a:pPr>
            <a:r>
              <a:rPr kumimoji="1" lang="fa-IR" altLang="en-US" sz="2400" b="1" dirty="0">
                <a:latin typeface="Times New Roman" pitchFamily="18" charset="0"/>
                <a:cs typeface="B Nazanin" pitchFamily="2" charset="-78"/>
              </a:rPr>
              <a:t>در این قسمت مواد و روشهای تحقیق ارائه می گردد.</a:t>
            </a:r>
            <a:endParaRPr kumimoji="1" lang="fa-IR" altLang="en-US" sz="2400" b="1" dirty="0">
              <a:latin typeface="Courier New" pitchFamily="49" charset="0"/>
              <a:cs typeface="B Nazanin" pitchFamily="2" charset="-78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a-IR"/>
              <a:t>كد مقاله: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/>
              <a:t>عنوان مقاله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No:</a:t>
            </a:r>
            <a:r>
              <a:rPr lang="fa-IR"/>
              <a:t> </a:t>
            </a:r>
            <a:fld id="{1BCF5493-4F8D-4684-9FA9-8FB4228CE308}" type="slidenum">
              <a:rPr lang="fa-IR" smtClean="0">
                <a:cs typeface="B Nazanin" pitchFamily="2" charset="-78"/>
              </a:rPr>
              <a:pPr>
                <a:defRPr/>
              </a:pPr>
              <a:t>5</a:t>
            </a:fld>
            <a:endParaRPr lang="fa-IR">
              <a:cs typeface="B Nazanin" pitchFamily="2" charset="-78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3489538" y="1356614"/>
            <a:ext cx="5399088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rtl="1">
              <a:defRPr/>
            </a:pPr>
            <a:r>
              <a:rPr lang="fa-IR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ahoma" pitchFamily="34" charset="0"/>
                <a:cs typeface="B Titr" pitchFamily="2" charset="-78"/>
              </a:rPr>
              <a:t>مواد و روشها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F1D1E7B-8946-5B74-DEFE-C0A1CEC1E5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51343"/>
            <a:ext cx="8001000" cy="123783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122964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15365" name="Content Placeholder 4"/>
          <p:cNvSpPr>
            <a:spLocks noGrp="1"/>
          </p:cNvSpPr>
          <p:nvPr>
            <p:ph idx="4294967295"/>
          </p:nvPr>
        </p:nvSpPr>
        <p:spPr>
          <a:xfrm>
            <a:off x="250825" y="1916113"/>
            <a:ext cx="8642350" cy="4321175"/>
          </a:xfrm>
          <a:noFill/>
          <a:ln>
            <a:solidFill>
              <a:srgbClr val="7F7F7F"/>
            </a:solidFill>
          </a:ln>
        </p:spPr>
        <p:txBody>
          <a:bodyPr anchor="ctr"/>
          <a:lstStyle/>
          <a:p>
            <a:pPr algn="r" rtl="1">
              <a:spcBef>
                <a:spcPct val="50000"/>
              </a:spcBef>
              <a:buFont typeface="Wingdings" pitchFamily="2" charset="2"/>
              <a:buChar char="ü"/>
            </a:pPr>
            <a:r>
              <a:rPr kumimoji="1" lang="fa-IR" altLang="en-US" sz="2400" b="1" dirty="0">
                <a:latin typeface="Times New Roman" pitchFamily="18" charset="0"/>
                <a:cs typeface="B Nazanin" pitchFamily="2" charset="-78"/>
              </a:rPr>
              <a:t>در این قسمت نتایج و بحث تحقیق ارائه می گردد.</a:t>
            </a:r>
            <a:endParaRPr kumimoji="1" lang="fa-IR" altLang="en-US" sz="2400" b="1" dirty="0">
              <a:latin typeface="Courier New" pitchFamily="49" charset="0"/>
              <a:cs typeface="B Nazanin" pitchFamily="2" charset="-78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a-IR" dirty="0"/>
              <a:t>كد مقاله: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/>
              <a:t>عنوان مقاله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No:</a:t>
            </a:r>
            <a:r>
              <a:rPr lang="fa-IR"/>
              <a:t> </a:t>
            </a:r>
            <a:fld id="{B46E589F-5AA1-44A0-9E69-A1683CCF8852}" type="slidenum">
              <a:rPr lang="fa-IR" smtClean="0">
                <a:cs typeface="B Nazanin" pitchFamily="2" charset="-78"/>
              </a:rPr>
              <a:pPr>
                <a:defRPr/>
              </a:pPr>
              <a:t>6</a:t>
            </a:fld>
            <a:endParaRPr lang="fa-IR">
              <a:cs typeface="B Nazanin" pitchFamily="2" charset="-78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3453144" y="1354138"/>
            <a:ext cx="5399088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rtl="1">
              <a:defRPr/>
            </a:pPr>
            <a:r>
              <a:rPr lang="fa-IR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ahoma" pitchFamily="34" charset="0"/>
                <a:cs typeface="B Titr" pitchFamily="2" charset="-78"/>
              </a:rPr>
              <a:t>نتایج و بحث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0C6CC0F-DB61-6B28-A436-AE59558DCD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825" y="105592"/>
            <a:ext cx="7772400" cy="112405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122964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16389" name="Content Placeholder 4"/>
          <p:cNvSpPr>
            <a:spLocks noGrp="1"/>
          </p:cNvSpPr>
          <p:nvPr>
            <p:ph idx="4294967295"/>
          </p:nvPr>
        </p:nvSpPr>
        <p:spPr>
          <a:xfrm>
            <a:off x="250825" y="1916113"/>
            <a:ext cx="8642350" cy="4321175"/>
          </a:xfrm>
          <a:noFill/>
          <a:ln>
            <a:solidFill>
              <a:srgbClr val="7F7F7F"/>
            </a:solidFill>
          </a:ln>
        </p:spPr>
        <p:txBody>
          <a:bodyPr anchor="ctr"/>
          <a:lstStyle/>
          <a:p>
            <a:pPr algn="r" rtl="1">
              <a:spcBef>
                <a:spcPct val="50000"/>
              </a:spcBef>
              <a:buFont typeface="Wingdings" pitchFamily="2" charset="2"/>
              <a:buChar char="ü"/>
            </a:pPr>
            <a:r>
              <a:rPr kumimoji="1" lang="fa-IR" altLang="en-US" sz="2400" b="1" dirty="0">
                <a:latin typeface="Times New Roman" pitchFamily="18" charset="0"/>
                <a:cs typeface="B Nazanin" pitchFamily="2" charset="-78"/>
              </a:rPr>
              <a:t>در این قسمت نتیجه گیری و پیشنهادات تحقیق ارائه می گردد.</a:t>
            </a:r>
            <a:endParaRPr kumimoji="1" lang="fa-IR" altLang="en-US" sz="2400" b="1" dirty="0">
              <a:latin typeface="Courier New" pitchFamily="49" charset="0"/>
              <a:cs typeface="B Nazanin" pitchFamily="2" charset="-78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a-IR"/>
              <a:t>كد مقاله: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/>
              <a:t>عنوان مقاله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No:</a:t>
            </a:r>
            <a:r>
              <a:rPr lang="fa-IR"/>
              <a:t> </a:t>
            </a:r>
            <a:fld id="{18B74D9B-341D-4093-BC2C-75F58BA930DA}" type="slidenum">
              <a:rPr lang="fa-IR" smtClean="0">
                <a:cs typeface="B Nazanin" pitchFamily="2" charset="-78"/>
              </a:rPr>
              <a:pPr>
                <a:defRPr/>
              </a:pPr>
              <a:t>7</a:t>
            </a:fld>
            <a:endParaRPr lang="fa-IR">
              <a:cs typeface="B Nazanin" pitchFamily="2" charset="-78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3530600" y="1324769"/>
            <a:ext cx="5399088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rtl="1">
              <a:defRPr/>
            </a:pPr>
            <a:r>
              <a:rPr lang="fa-IR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ahoma" pitchFamily="34" charset="0"/>
                <a:cs typeface="B Titr" pitchFamily="2" charset="-78"/>
              </a:rPr>
              <a:t>نتیجه‌گیری و پیشنهادات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EEF372D-6CD3-19E4-B1F3-9AD2E055B8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600" y="81756"/>
            <a:ext cx="7391400" cy="1147891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122964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a-IR"/>
              <a:t>كد مقاله: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 dirty="0"/>
              <a:t>عنوان مقاله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No:</a:t>
            </a:r>
            <a:r>
              <a:rPr lang="fa-IR"/>
              <a:t> </a:t>
            </a:r>
            <a:fld id="{708481D6-ACB4-4F23-885A-6936A7BC4992}" type="slidenum">
              <a:rPr lang="fa-IR" smtClean="0">
                <a:cs typeface="B Nazanin" pitchFamily="2" charset="-78"/>
              </a:rPr>
              <a:pPr>
                <a:defRPr/>
              </a:pPr>
              <a:t>8</a:t>
            </a:fld>
            <a:endParaRPr lang="fa-IR">
              <a:cs typeface="B Nazanin" pitchFamily="2" charset="-78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3494087" y="1389797"/>
            <a:ext cx="5399088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rtl="1">
              <a:defRPr/>
            </a:pPr>
            <a:r>
              <a:rPr lang="fa-IR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ahoma" pitchFamily="34" charset="0"/>
                <a:cs typeface="B Titr" pitchFamily="2" charset="-78"/>
              </a:rPr>
              <a:t>تشکر و قدردانی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37F2D93-9D8B-DA5B-79D9-8012EAFB7D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61059"/>
            <a:ext cx="7543800" cy="122964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18BE28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150</TotalTime>
  <Words>168</Words>
  <Application>Microsoft Office PowerPoint</Application>
  <PresentationFormat>On-screen Show (4:3)</PresentationFormat>
  <Paragraphs>42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Arial</vt:lpstr>
      <vt:lpstr>B Nazanin</vt:lpstr>
      <vt:lpstr>B Titr</vt:lpstr>
      <vt:lpstr>Calibri</vt:lpstr>
      <vt:lpstr>Courier New</vt:lpstr>
      <vt:lpstr>Tahoma</vt:lpstr>
      <vt:lpstr>Times New Roman</vt:lpstr>
      <vt:lpstr>Wingdings</vt:lpstr>
      <vt:lpstr>Office Theme</vt:lpstr>
      <vt:lpstr>Custom Design</vt:lpstr>
      <vt:lpstr>عنوان مقاله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عنوان مقاله</dc:title>
  <dc:creator>h.rashidifar</dc:creator>
  <cp:lastModifiedBy>Moslem rezaei</cp:lastModifiedBy>
  <cp:revision>62</cp:revision>
  <dcterms:created xsi:type="dcterms:W3CDTF">2013-12-01T05:41:48Z</dcterms:created>
  <dcterms:modified xsi:type="dcterms:W3CDTF">2025-10-08T10:11:42Z</dcterms:modified>
</cp:coreProperties>
</file>